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</p:sldIdLst>
  <p:sldSz cx="6858000" cy="9144000" type="screen4x3"/>
  <p:notesSz cx="7099300" cy="102346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909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ema Uygulanmış Stil 1 - Vurgu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B9631B5-78F2-41C9-869B-9F39066F8104}" styleName="Orta Stil 3 - Vurgu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Orta Stil 3 - 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Orta Stil 3 - Vurgu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Orta Stil 1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27F97BB-C833-4FB7-BDE5-3F7075034690}" styleName="Tema Uygulanmış Stil 2 - Vurgu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42" d="100"/>
          <a:sy n="142" d="100"/>
        </p:scale>
        <p:origin x="-16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14350" y="2840574"/>
            <a:ext cx="5829300" cy="196003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010A-BD0E-43CA-8065-BF5E09CCE8FF}" type="datetimeFigureOut">
              <a:rPr lang="tr-TR" smtClean="0"/>
              <a:pPr/>
              <a:t>05.11.2012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0406C-0D6D-43AB-AB07-9586E15ED5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010A-BD0E-43CA-8065-BF5E09CCE8FF}" type="datetimeFigureOut">
              <a:rPr lang="tr-TR" smtClean="0"/>
              <a:pPr/>
              <a:t>05.11.2012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0406C-0D6D-43AB-AB07-9586E15ED5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257180" y="488951"/>
            <a:ext cx="3357563" cy="104013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010A-BD0E-43CA-8065-BF5E09CCE8FF}" type="datetimeFigureOut">
              <a:rPr lang="tr-TR" smtClean="0"/>
              <a:pPr/>
              <a:t>05.11.2012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0406C-0D6D-43AB-AB07-9586E15ED5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010A-BD0E-43CA-8065-BF5E09CCE8FF}" type="datetimeFigureOut">
              <a:rPr lang="tr-TR" smtClean="0"/>
              <a:pPr/>
              <a:t>05.11.2012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0406C-0D6D-43AB-AB07-9586E15ED5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41735" y="3875625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010A-BD0E-43CA-8065-BF5E09CCE8FF}" type="datetimeFigureOut">
              <a:rPr lang="tr-TR" smtClean="0"/>
              <a:pPr/>
              <a:t>05.11.2012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0406C-0D6D-43AB-AB07-9586E15ED5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010A-BD0E-43CA-8065-BF5E09CCE8FF}" type="datetimeFigureOut">
              <a:rPr lang="tr-TR" smtClean="0"/>
              <a:pPr/>
              <a:t>05.11.2012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0406C-0D6D-43AB-AB07-9586E15ED5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3483774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3483774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010A-BD0E-43CA-8065-BF5E09CCE8FF}" type="datetimeFigureOut">
              <a:rPr lang="tr-TR" smtClean="0"/>
              <a:pPr/>
              <a:t>05.11.2012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0406C-0D6D-43AB-AB07-9586E15ED5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010A-BD0E-43CA-8065-BF5E09CCE8FF}" type="datetimeFigureOut">
              <a:rPr lang="tr-TR" smtClean="0"/>
              <a:pPr/>
              <a:t>05.11.2012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0406C-0D6D-43AB-AB07-9586E15ED5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010A-BD0E-43CA-8065-BF5E09CCE8FF}" type="datetimeFigureOut">
              <a:rPr lang="tr-TR" smtClean="0"/>
              <a:pPr/>
              <a:t>05.11.2012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0406C-0D6D-43AB-AB07-9586E15ED5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42905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81292" y="364074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42905" y="1913474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010A-BD0E-43CA-8065-BF5E09CCE8FF}" type="datetimeFigureOut">
              <a:rPr lang="tr-TR" smtClean="0"/>
              <a:pPr/>
              <a:t>05.11.2012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0406C-0D6D-43AB-AB07-9586E15ED5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010A-BD0E-43CA-8065-BF5E09CCE8FF}" type="datetimeFigureOut">
              <a:rPr lang="tr-TR" smtClean="0"/>
              <a:pPr/>
              <a:t>05.11.2012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0406C-0D6D-43AB-AB07-9586E15ED5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42900" y="2133608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342900" y="8475141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D010A-BD0E-43CA-8065-BF5E09CCE8FF}" type="datetimeFigureOut">
              <a:rPr lang="tr-TR" smtClean="0"/>
              <a:pPr/>
              <a:t>05.11.2012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2343150" y="8475141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4914900" y="8475141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0406C-0D6D-43AB-AB07-9586E15ED5D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re.com.t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92696" y="2843808"/>
            <a:ext cx="5394425" cy="2215991"/>
          </a:xfrm>
          <a:prstGeom prst="rect">
            <a:avLst/>
          </a:prstGeom>
          <a:noFill/>
          <a:ln w="0">
            <a:noFill/>
          </a:ln>
          <a:effectLst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bg1"/>
              </a:contourClr>
            </a:sp3d>
          </a:bodyPr>
          <a:lstStyle/>
          <a:p>
            <a:pPr algn="ctr"/>
            <a:r>
              <a:rPr lang="tr-TR" sz="13800" b="1" cap="none" spc="0" dirty="0" smtClean="0">
                <a:ln w="11430"/>
                <a:solidFill>
                  <a:srgbClr val="FF0000">
                    <a:alpha val="3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PERE</a:t>
            </a:r>
            <a:endParaRPr lang="tr-TR" sz="5400" b="1" cap="none" spc="0" dirty="0">
              <a:ln w="11430"/>
              <a:solidFill>
                <a:srgbClr val="FF0000">
                  <a:alpha val="3000"/>
                </a:srgb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13" name="12 Resim" descr="PERELOGO_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37112" y="0"/>
            <a:ext cx="1656184" cy="511782"/>
          </a:xfrm>
          <a:prstGeom prst="rect">
            <a:avLst/>
          </a:prstGeom>
        </p:spPr>
      </p:pic>
      <p:graphicFrame>
        <p:nvGraphicFramePr>
          <p:cNvPr id="14" name="13 Tablo"/>
          <p:cNvGraphicFramePr>
            <a:graphicFrameLocks noGrp="1"/>
          </p:cNvGraphicFramePr>
          <p:nvPr/>
        </p:nvGraphicFramePr>
        <p:xfrm>
          <a:off x="116632" y="0"/>
          <a:ext cx="6624736" cy="8887775"/>
        </p:xfrm>
        <a:graphic>
          <a:graphicData uri="http://schemas.openxmlformats.org/drawingml/2006/table">
            <a:tbl>
              <a:tblPr/>
              <a:tblGrid>
                <a:gridCol w="895991"/>
                <a:gridCol w="667768"/>
                <a:gridCol w="591693"/>
                <a:gridCol w="1149575"/>
                <a:gridCol w="211318"/>
                <a:gridCol w="185959"/>
                <a:gridCol w="2922432"/>
              </a:tblGrid>
              <a:tr h="425734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tr-TR" sz="2600" b="1" i="0" u="none" strike="noStrike" dirty="0">
                          <a:latin typeface="Arial Black"/>
                        </a:rPr>
                        <a:t>THIOTAR 2K</a:t>
                      </a:r>
                      <a:r>
                        <a:rPr lang="tr-TR" sz="2600" b="1" i="0" u="none" strike="noStrike" baseline="30000" dirty="0">
                          <a:latin typeface="Arial Tur"/>
                        </a:rPr>
                        <a:t> </a:t>
                      </a:r>
                      <a:endParaRPr lang="tr-TR" sz="2600" b="1" i="0" u="none" strike="noStrike" dirty="0"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3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851">
                <a:tc gridSpan="4"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latin typeface="Arial"/>
                        </a:rPr>
                        <a:t>YATAY DERZLER İÇİN DERZ DOLGU MALZEMESİ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3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3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3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259"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latin typeface="Arial"/>
                        </a:rPr>
                        <a:t>Us. Federal Spec. SS-S-200-E     BS 6920   TS 5926 EN 14188-2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>
                          <a:latin typeface="Georgia"/>
                        </a:rPr>
                        <a:t>GENEL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 dirty="0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>
                          <a:latin typeface="Georgia"/>
                        </a:rPr>
                        <a:t>UYGULAMA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 err="1">
                          <a:latin typeface="Georgia"/>
                        </a:rPr>
                        <a:t>Thiotar</a:t>
                      </a:r>
                      <a:r>
                        <a:rPr lang="tr-TR" sz="900" b="0" i="0" u="none" strike="noStrike" dirty="0">
                          <a:latin typeface="Georgia"/>
                        </a:rPr>
                        <a:t> 2K </a:t>
                      </a:r>
                      <a:r>
                        <a:rPr lang="tr-TR" sz="900" b="0" i="0" u="none" strike="noStrike" dirty="0" err="1">
                          <a:latin typeface="Georgia"/>
                        </a:rPr>
                        <a:t>Polisülfit</a:t>
                      </a:r>
                      <a:r>
                        <a:rPr lang="tr-TR" sz="900" b="0" i="0" u="none" strike="noStrike" dirty="0">
                          <a:latin typeface="Georgia"/>
                        </a:rPr>
                        <a:t> ve katran esaslı, iki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latin typeface="Georgia"/>
                        </a:rPr>
                        <a:t>Uygulamadan önce, derz kuru ve temiz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4"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 err="1">
                          <a:latin typeface="Georgia"/>
                        </a:rPr>
                        <a:t>komponentli</a:t>
                      </a:r>
                      <a:r>
                        <a:rPr lang="tr-TR" sz="900" b="0" i="0" u="none" strike="noStrike" dirty="0">
                          <a:latin typeface="Georgia"/>
                        </a:rPr>
                        <a:t> tam elastik, yatay derzlere soğuk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olmalı, kenarları tel fırça, spiral veya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 dirty="0">
                          <a:latin typeface="Georgia"/>
                        </a:rPr>
                        <a:t>uygulanan akıcı bir derz macunudur.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kumlama ile temizlenmelidir. Derz boşluğuna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>
                          <a:latin typeface="Georgia"/>
                        </a:rPr>
                        <a:t>KULLANMA ALANI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 dirty="0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 dirty="0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hava tutulması tavsiye edilir böylece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Hava alanları, Apron ve Hangarlar.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 dirty="0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derzde toz kalmamış olması temin edilir.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Garaj döşemeleri ve otoparklar.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 dirty="0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Thiotar 2K  uygulamasından önce, derz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Akaryakıt tesisleri.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 dirty="0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kenarlarına primer sürülmesi tavsiye edilir.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Fabrika döşemeleri.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 dirty="0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Ancak çok iyi temizlenmiş yüzeylerde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Teras döşemeleri.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 dirty="0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primere ihtiyaç duyulmayabilir. Primer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Genelde her tür döşeme derzleri.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 dirty="0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uygulamasının üzerinden eğer 3 saatten fazla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Genleşme derzleri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geçmiş ise tekrar primer uygulanmalıdır.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Sulu asit, kostik tankları ve mahalleri.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Primer uygulamasından 30 dakika sonra derz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Prefabrike eleman derzleri.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latin typeface="Georgia"/>
                        </a:rPr>
                        <a:t>doldurma işlemine başlanır.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>
                          <a:latin typeface="Georgia"/>
                        </a:rPr>
                        <a:t>ÖZELLİKLERİ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Thiotar 2K A ve B olmak üzere iki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Thiotar 2K su geçirmemesi istenilen,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 err="1">
                          <a:latin typeface="Georgia"/>
                        </a:rPr>
                        <a:t>Komponentlidir</a:t>
                      </a:r>
                      <a:r>
                        <a:rPr lang="tr-TR" sz="900" b="0" i="0" u="none" strike="noStrike" dirty="0">
                          <a:latin typeface="Georgia"/>
                        </a:rPr>
                        <a:t>. Ambalajında, bu iki </a:t>
                      </a:r>
                      <a:r>
                        <a:rPr lang="tr-TR" sz="900" b="0" i="0" u="none" strike="noStrike" dirty="0" err="1">
                          <a:latin typeface="Georgia"/>
                        </a:rPr>
                        <a:t>komponent</a:t>
                      </a:r>
                      <a:r>
                        <a:rPr lang="tr-TR" sz="900" b="0" i="0" u="none" strike="noStrike" dirty="0">
                          <a:latin typeface="Georgia"/>
                        </a:rPr>
                        <a:t>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yatay derzlere uygulanır.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latin typeface="Georgia"/>
                        </a:rPr>
                        <a:t>uygun oranlarda doze edilmiştir. Kullanılmadan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4"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Akaryakıt, yağ ve kimyasal maddelere, sulu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latin typeface="Georgia"/>
                        </a:rPr>
                        <a:t>önce B </a:t>
                      </a:r>
                      <a:r>
                        <a:rPr lang="tr-TR" sz="900" b="0" i="0" u="none" strike="noStrike" dirty="0" err="1">
                          <a:latin typeface="Georgia"/>
                        </a:rPr>
                        <a:t>komponenti</a:t>
                      </a:r>
                      <a:r>
                        <a:rPr lang="tr-TR" sz="900" b="0" i="0" u="none" strike="noStrike" dirty="0">
                          <a:latin typeface="Georgia"/>
                        </a:rPr>
                        <a:t>, A kutusuna boşaltılarak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4"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asit ,kostik ve UV'ye dayanıklıdır. Betona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latin typeface="Georgia"/>
                        </a:rPr>
                        <a:t>düşük devirli bir karıştırıcı ile karıştırılır.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mükemmel yapışır, tam elastiktir.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Yüksek devirle karıştırmak karışım içine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Uzun ömürlüdür, otuz sene evvel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hava sürükleyebilir.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4"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uygulanmış olan polisülfit esaslı macunlar,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Bu durumda karışım yapılan teneke birkaç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hala mükemmeliyetini ve elastikiyetini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kez yere vurularak bu hava kabarcıklarının yok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4"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muhafaza etmektedir. Uygulanmış olan macun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edilmesi sağlanır. Karışım sırasında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4"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 -40 ° C ile + 120° C arasındaki ısı ve hava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A komponent ile B komponentin verilen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şartlarında özelliğini korur.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Georg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oranlarda üniform olarak karışabilmesi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için teneke kenar ve diplerininde karışıma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Renk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1" i="0" u="none" strike="noStrike">
                        <a:latin typeface="Georgi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: Siyah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1" i="0" u="none" strike="noStrike">
                        <a:latin typeface="Georgi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katılabilmesi sağlanmalı yani bu bölgeler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Form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1" i="0" u="none" strike="noStrike">
                        <a:latin typeface="Georgi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: Akıcı Macun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karıştırıcı ile iyice kazınmalı.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Yoğunluk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1" i="0" u="none" strike="noStrike">
                        <a:latin typeface="Georgi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: 1,50 kg/lt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Hazırlanmış olan akıcı kıvamdaki macun,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Katı Madde İçeriği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: % 99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1" i="0" u="none" strike="noStrike">
                        <a:latin typeface="Georgi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derze ördek ağızlı bir kap vasıtasıyla akıtılır,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Shore A Sertliği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: 15-20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1" i="0" u="none" strike="noStrike">
                        <a:latin typeface="Georgi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veya emme basma özel tabancası ile derze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Hareket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1" i="0" u="none" strike="noStrike">
                        <a:latin typeface="Georgi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: ± % 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1" i="0" u="none" strike="noStrike">
                        <a:latin typeface="Georgi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doldurulur.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Kür Zamanı (Cure Times)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i-FI" sz="900" b="1" i="0" u="none" strike="noStrike">
                          <a:latin typeface="Georgia"/>
                        </a:rPr>
                        <a:t>: 12 - 24 Saat (Isıya bağlı)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Thiotar 2K düşük viskozitede olduğu için,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554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 dirty="0">
                          <a:latin typeface="Georgia"/>
                        </a:rPr>
                        <a:t>Uygulama Zamanı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: 25 dak. 45 dak.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900" b="0" i="0" u="none" strike="noStrike" dirty="0">
                          <a:latin typeface="Georgia"/>
                        </a:rPr>
                        <a:t>derzde kendi kendine tesviye olur.(Self leveling)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Uygulama Isısı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: +5° ila + 40°C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latin typeface="Georgia"/>
                        </a:rPr>
                        <a:t>Hava </a:t>
                      </a:r>
                      <a:r>
                        <a:rPr lang="tr-TR" sz="900" b="0" i="0" u="none" strike="noStrike" dirty="0" err="1">
                          <a:latin typeface="Georgia"/>
                        </a:rPr>
                        <a:t>ısısısının</a:t>
                      </a:r>
                      <a:r>
                        <a:rPr lang="tr-TR" sz="900" b="0" i="0" u="none" strike="noStrike" dirty="0">
                          <a:latin typeface="Georgia"/>
                        </a:rPr>
                        <a:t> 5° C altında olması halinde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Çalışma Isı Aralığı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: - 40°C ~ + 120 °C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latin typeface="Georgia"/>
                        </a:rPr>
                        <a:t>uygulanmaz.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Kür Malzemesi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 dirty="0">
                          <a:latin typeface="Georgia"/>
                        </a:rPr>
                        <a:t>: </a:t>
                      </a:r>
                      <a:r>
                        <a:rPr lang="tr-TR" sz="900" b="1" i="0" u="none" strike="noStrike" dirty="0" err="1">
                          <a:latin typeface="Georgia"/>
                        </a:rPr>
                        <a:t>Mangandioksit</a:t>
                      </a:r>
                      <a:endParaRPr lang="tr-TR" sz="900" b="1" i="0" u="none" strike="noStrike" dirty="0">
                        <a:latin typeface="Georgi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Bond deneyleri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: Ayrılma ve kopma yok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1" i="0" u="sng" strike="noStrike">
                          <a:latin typeface="Georgia"/>
                        </a:rPr>
                        <a:t>Dayanıklı Olduğu Kimyasallar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Orijinal Penetrasyon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: 0,9 mm.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0" i="0" u="none" strike="noStrike">
                          <a:latin typeface="Georgia"/>
                        </a:rPr>
                        <a:t>Uçak yakıtı, Seyreltik asit, Alkali, petrol, Dizel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Çözücüde Penetrasyon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: 0,7 mm.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0" i="0" u="none" strike="noStrike">
                          <a:latin typeface="Georgia"/>
                        </a:rPr>
                        <a:t>Gaz yağı, Yağ, Tuzlu su, Solvent, Atık sular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Akma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1" i="0" u="none" strike="noStrike">
                        <a:latin typeface="Georgi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: Yok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1" i="0" u="none" strike="noStrike">
                        <a:latin typeface="Georgi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Çözünürlük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1" i="0" u="none" strike="noStrike">
                        <a:latin typeface="Georgi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: %0,36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1" i="0" u="none" strike="noStrike">
                        <a:latin typeface="Georgi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>
                          <a:latin typeface="Georgia"/>
                        </a:rPr>
                        <a:t>AMBALAJ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42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Kopma Uzaması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latin typeface="Georgia"/>
                        </a:rPr>
                        <a:t>: %400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1" i="0" u="none" strike="noStrike">
                        <a:latin typeface="Georgi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9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latin typeface="Georgia"/>
                        </a:rPr>
                        <a:t>Toplam 4 </a:t>
                      </a:r>
                      <a:r>
                        <a:rPr lang="tr-TR" sz="900" b="0" i="0" u="none" strike="noStrike" dirty="0" err="1">
                          <a:latin typeface="Georgia"/>
                        </a:rPr>
                        <a:t>kg.'lık</a:t>
                      </a:r>
                      <a:r>
                        <a:rPr lang="tr-TR" sz="900" b="0" i="0" u="none" strike="noStrike" dirty="0">
                          <a:latin typeface="Georgia"/>
                        </a:rPr>
                        <a:t> iki kutu halindedir.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721">
                <a:tc>
                  <a:txBody>
                    <a:bodyPr/>
                    <a:lstStyle/>
                    <a:p>
                      <a:pPr algn="l" fontAlgn="b"/>
                      <a:endParaRPr lang="tr-TR" sz="3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3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3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3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3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3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3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804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latin typeface="Georgia"/>
                        </a:rPr>
                        <a:t>DERZ FAKTÖRÜ ve YAKLAŞIK SARFİYAT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3988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latin typeface="Arial"/>
                        </a:rPr>
                        <a:t>DERZ GENİŞLİĞİ (cm)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latin typeface="Arial"/>
                        </a:rPr>
                        <a:t>DERZ DERİNLİĞİ (cm)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latin typeface="Arial"/>
                        </a:rPr>
                        <a:t>YAKLAŞIK SARFİYAT (KG)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8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>
                          <a:latin typeface="Arial"/>
                        </a:rPr>
                        <a:t>0,5 - 1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>
                          <a:latin typeface="Arial"/>
                        </a:rPr>
                        <a:t>0,5 - 1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>
                          <a:latin typeface="Arial"/>
                        </a:rPr>
                        <a:t>0,040 - 0,150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8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>
                          <a:latin typeface="Arial"/>
                        </a:rPr>
                        <a:t>1-2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>
                          <a:latin typeface="Arial"/>
                        </a:rPr>
                        <a:t>1-1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>
                          <a:latin typeface="Arial"/>
                        </a:rPr>
                        <a:t>0,150 - 0,300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8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>
                          <a:latin typeface="Arial"/>
                        </a:rPr>
                        <a:t>2,5 - 5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>
                          <a:latin typeface="Arial"/>
                        </a:rPr>
                        <a:t>1,25 - 2,50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>
                          <a:latin typeface="Arial"/>
                        </a:rPr>
                        <a:t>0,450 - 1,800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804">
                <a:tc>
                  <a:txBody>
                    <a:bodyPr/>
                    <a:lstStyle/>
                    <a:p>
                      <a:pPr algn="l" fontAlgn="b"/>
                      <a:endParaRPr lang="tr-TR" sz="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5812">
                <a:tc gridSpan="7">
                  <a:txBody>
                    <a:bodyPr/>
                    <a:lstStyle/>
                    <a:p>
                      <a:pPr algn="ctr" fontAlgn="b"/>
                      <a:endParaRPr lang="tr-TR" sz="800" b="1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endParaRPr lang="tr-TR" sz="800" b="1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endParaRPr lang="tr-TR" sz="800" b="1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r>
                        <a:rPr lang="tr-TR" sz="800" b="1" i="0" u="none" strike="noStrike" dirty="0" smtClean="0">
                          <a:latin typeface="Arial"/>
                        </a:rPr>
                        <a:t>PERE </a:t>
                      </a:r>
                      <a:r>
                        <a:rPr lang="tr-TR" sz="800" b="1" i="0" u="none" strike="noStrike" dirty="0">
                          <a:latin typeface="Arial"/>
                        </a:rPr>
                        <a:t>YAPI MALZEMELERİ SANAYİ ve TİCARET A.Ş</a:t>
                      </a:r>
                      <a:r>
                        <a:rPr lang="tr-TR" sz="800" b="1" i="0" u="none" strike="noStrike" dirty="0" smtClean="0">
                          <a:latin typeface="Arial"/>
                        </a:rPr>
                        <a:t>.</a:t>
                      </a:r>
                    </a:p>
                    <a:p>
                      <a:pPr algn="ctr" fontAlgn="b"/>
                      <a:r>
                        <a:rPr lang="tr-TR" sz="800" b="1" i="0" u="none" strike="noStrike" dirty="0">
                          <a:latin typeface="Arial"/>
                        </a:rPr>
                        <a:t/>
                      </a:r>
                      <a:br>
                        <a:rPr lang="tr-TR" sz="800" b="1" i="0" u="none" strike="noStrike" dirty="0">
                          <a:latin typeface="Arial"/>
                        </a:rPr>
                      </a:br>
                      <a:endParaRPr lang="tr-TR" sz="8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15 Tablo"/>
          <p:cNvGraphicFramePr>
            <a:graphicFrameLocks noGrp="1"/>
          </p:cNvGraphicFramePr>
          <p:nvPr/>
        </p:nvGraphicFramePr>
        <p:xfrm>
          <a:off x="0" y="8708339"/>
          <a:ext cx="6858000" cy="435661"/>
        </p:xfrm>
        <a:graphic>
          <a:graphicData uri="http://schemas.openxmlformats.org/drawingml/2006/table">
            <a:tbl>
              <a:tblPr/>
              <a:tblGrid>
                <a:gridCol w="895991"/>
                <a:gridCol w="667768"/>
                <a:gridCol w="591693"/>
                <a:gridCol w="1149575"/>
                <a:gridCol w="211318"/>
                <a:gridCol w="185959"/>
                <a:gridCol w="3155696"/>
              </a:tblGrid>
              <a:tr h="140949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 err="1">
                          <a:latin typeface="Arial"/>
                        </a:rPr>
                        <a:t>Akçaburgaz</a:t>
                      </a:r>
                      <a:r>
                        <a:rPr lang="tr-TR" sz="800" b="0" i="0" u="none" strike="noStrike" dirty="0">
                          <a:latin typeface="Arial"/>
                        </a:rPr>
                        <a:t> Mahallesi 91. Sokak No : 13  </a:t>
                      </a:r>
                      <a:r>
                        <a:rPr lang="tr-TR" sz="800" b="0" i="0" u="none" strike="noStrike" dirty="0" err="1">
                          <a:latin typeface="Arial"/>
                        </a:rPr>
                        <a:t>Esenyurt</a:t>
                      </a:r>
                      <a:r>
                        <a:rPr lang="tr-TR" sz="800" b="0" i="0" u="none" strike="noStrike" dirty="0">
                          <a:latin typeface="Arial"/>
                        </a:rPr>
                        <a:t> / İstanbul / Türkiye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53763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latin typeface="Arial"/>
                        </a:rPr>
                        <a:t>(0212) 886 68 34 - 886 51 87 - 886 87 05 - 0 533 747 69 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40949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tr-TR" sz="800" b="0" i="0" u="sng" strike="noStrike" dirty="0">
                          <a:solidFill>
                            <a:srgbClr val="0000FF"/>
                          </a:solidFill>
                          <a:latin typeface="Arial"/>
                          <a:hlinkClick r:id="rId3"/>
                        </a:rPr>
                        <a:t>www.pere.com.tr</a:t>
                      </a:r>
                      <a:endParaRPr lang="tr-TR" sz="800" b="0" i="0" u="sng" strike="noStrike" dirty="0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</TotalTime>
  <Words>590</Words>
  <Application>Microsoft Office PowerPoint</Application>
  <PresentationFormat>Ekran Gösterisi (4:3)</PresentationFormat>
  <Paragraphs>129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Slayt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gapbilisim</dc:creator>
  <cp:lastModifiedBy>mehmet</cp:lastModifiedBy>
  <cp:revision>38</cp:revision>
  <dcterms:created xsi:type="dcterms:W3CDTF">2012-07-16T08:49:28Z</dcterms:created>
  <dcterms:modified xsi:type="dcterms:W3CDTF">2012-11-05T11:52:40Z</dcterms:modified>
</cp:coreProperties>
</file>